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923" y="14768"/>
            <a:ext cx="11559396" cy="80210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Quantum Entanglement creates a wormhole 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91" y="3306446"/>
            <a:ext cx="3767022" cy="32015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8451" y="998122"/>
            <a:ext cx="33771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Albert Einstein famously labeled, “spooky action at a distance,” quantum entanglement is a strange theory that involves entangled particles that always assume instant and corresponding states.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67419" y="998122"/>
            <a:ext cx="255588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Earlier this year, it was discovered that two black holes form a “wormhole” or gravitational tunnel connecting two areas of the universe, when entangled and pulled apart. </a:t>
            </a:r>
          </a:p>
          <a:p>
            <a:endParaRPr lang="en-US" dirty="0"/>
          </a:p>
          <a:p>
            <a:r>
              <a:rPr lang="en-US" dirty="0"/>
              <a:t>Julian </a:t>
            </a:r>
            <a:r>
              <a:rPr lang="en-US" dirty="0" err="1" smtClean="0"/>
              <a:t>Sonner</a:t>
            </a:r>
            <a:r>
              <a:rPr lang="en-US" dirty="0" smtClean="0"/>
              <a:t> at MIT has found that a similar occurrence happens with the creation of quarks. When two entangled quarks are created, a wormhole is created connecting the entangled pair.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523302" y="4537082"/>
            <a:ext cx="55881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 smtClean="0"/>
              <a:t>When </a:t>
            </a:r>
            <a:r>
              <a:rPr lang="en-US" dirty="0" err="1" smtClean="0"/>
              <a:t>Sonner</a:t>
            </a:r>
            <a:r>
              <a:rPr lang="en-US" dirty="0" smtClean="0"/>
              <a:t> created the entangled quarks, a wormhole emerged connecting the two quarks.</a:t>
            </a:r>
          </a:p>
          <a:p>
            <a:endParaRPr lang="en-US" dirty="0"/>
          </a:p>
          <a:p>
            <a:r>
              <a:rPr lang="en-US" dirty="0" smtClean="0"/>
              <a:t>These findings suggest that gravity as well as the geometry of the universe, arises from entanglement.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208" y="1059292"/>
            <a:ext cx="2462997" cy="36158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63204" y="846519"/>
            <a:ext cx="31287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Sonner</a:t>
            </a:r>
            <a:r>
              <a:rPr lang="en-US" dirty="0"/>
              <a:t> generated entangled quarks using the Schwinger effect and mapped them on a four-dimensional space. Because gravity is thought to exist in the fifth-dimension, </a:t>
            </a:r>
            <a:r>
              <a:rPr lang="en-US" dirty="0" err="1"/>
              <a:t>Sonner</a:t>
            </a:r>
            <a:r>
              <a:rPr lang="en-US" dirty="0"/>
              <a:t> used a concept in  String Theory call holographic duality, which allows a complex dimension to be derived from the next smallest dimension.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289985" y="6568407"/>
            <a:ext cx="3821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Created by Eric Pujari with information from phys.org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0951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TC103457485[[fn=Mesh]]</Template>
  <TotalTime>202</TotalTime>
  <Words>193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Mesh</vt:lpstr>
      <vt:lpstr>Quantum Entanglement creates a wormhole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Pujari</dc:creator>
  <cp:lastModifiedBy>Eric Pujari</cp:lastModifiedBy>
  <cp:revision>8</cp:revision>
  <dcterms:created xsi:type="dcterms:W3CDTF">2013-12-06T07:12:46Z</dcterms:created>
  <dcterms:modified xsi:type="dcterms:W3CDTF">2013-12-07T03:20:19Z</dcterms:modified>
</cp:coreProperties>
</file>